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C72-A970-496D-835C-B38123EBF5B0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FEFE1-CA3D-43FD-A33C-1CE1FA2452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6755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C72-A970-496D-835C-B38123EBF5B0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FEFE1-CA3D-43FD-A33C-1CE1FA2452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4687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C72-A970-496D-835C-B38123EBF5B0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FEFE1-CA3D-43FD-A33C-1CE1FA2452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89305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C72-A970-496D-835C-B38123EBF5B0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FEFE1-CA3D-43FD-A33C-1CE1FA2452AE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713766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C72-A970-496D-835C-B38123EBF5B0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FEFE1-CA3D-43FD-A33C-1CE1FA2452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02939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C72-A970-496D-835C-B38123EBF5B0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FEFE1-CA3D-43FD-A33C-1CE1FA2452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78762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C72-A970-496D-835C-B38123EBF5B0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FEFE1-CA3D-43FD-A33C-1CE1FA2452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30311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C72-A970-496D-835C-B38123EBF5B0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FEFE1-CA3D-43FD-A33C-1CE1FA2452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60688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C72-A970-496D-835C-B38123EBF5B0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FEFE1-CA3D-43FD-A33C-1CE1FA2452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6037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C72-A970-496D-835C-B38123EBF5B0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FEFE1-CA3D-43FD-A33C-1CE1FA2452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3677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C72-A970-496D-835C-B38123EBF5B0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FEFE1-CA3D-43FD-A33C-1CE1FA2452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8722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C72-A970-496D-835C-B38123EBF5B0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FEFE1-CA3D-43FD-A33C-1CE1FA2452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7346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C72-A970-496D-835C-B38123EBF5B0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FEFE1-CA3D-43FD-A33C-1CE1FA2452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8931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C72-A970-496D-835C-B38123EBF5B0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FEFE1-CA3D-43FD-A33C-1CE1FA2452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1938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C72-A970-496D-835C-B38123EBF5B0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FEFE1-CA3D-43FD-A33C-1CE1FA2452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4863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C72-A970-496D-835C-B38123EBF5B0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FEFE1-CA3D-43FD-A33C-1CE1FA2452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7031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C72-A970-496D-835C-B38123EBF5B0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FEFE1-CA3D-43FD-A33C-1CE1FA2452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2259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0657C72-A970-496D-835C-B38123EBF5B0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FEFE1-CA3D-43FD-A33C-1CE1FA2452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34400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grey background&#10;&#10;AI-generated content may be incorrect.">
            <a:extLst>
              <a:ext uri="{FF2B5EF4-FFF2-40B4-BE49-F238E27FC236}">
                <a16:creationId xmlns:a16="http://schemas.microsoft.com/office/drawing/2014/main" id="{72D7B89F-E01D-2508-0E24-2CC65BAE7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8" y="36157"/>
            <a:ext cx="6483096" cy="2238443"/>
          </a:xfrm>
          <a:prstGeom prst="rect">
            <a:avLst/>
          </a:prstGeom>
        </p:spPr>
      </p:pic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92FA88B-0DF6-D3EE-1458-A318B16FC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68" y="2553565"/>
            <a:ext cx="6397443" cy="3719638"/>
          </a:xfrm>
          <a:prstGeom prst="rect">
            <a:avLst/>
          </a:prstGeom>
        </p:spPr>
      </p:pic>
      <p:pic>
        <p:nvPicPr>
          <p:cNvPr id="9" name="Picture 8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B6D0CF20-973A-178E-22DB-18D2C4863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8253" y="2478023"/>
            <a:ext cx="5222579" cy="3795179"/>
          </a:xfrm>
          <a:prstGeom prst="rect">
            <a:avLst/>
          </a:prstGeom>
        </p:spPr>
      </p:pic>
      <p:pic>
        <p:nvPicPr>
          <p:cNvPr id="11" name="Picture 10" descr="A close-up of words&#10;&#10;AI-generated content may be incorrect.">
            <a:extLst>
              <a:ext uri="{FF2B5EF4-FFF2-40B4-BE49-F238E27FC236}">
                <a16:creationId xmlns:a16="http://schemas.microsoft.com/office/drawing/2014/main" id="{2710F413-A470-8FB2-8407-5B09F1E7DC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1152" y="89260"/>
            <a:ext cx="4607153" cy="213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16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AB24F12-B391-40A9-A698-20F907419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7" y="97541"/>
            <a:ext cx="5842802" cy="3827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A40134-959D-0DDE-9E47-15A4E5DA8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89" y="4050792"/>
            <a:ext cx="5277587" cy="2709667"/>
          </a:xfrm>
          <a:prstGeom prst="rect">
            <a:avLst/>
          </a:prstGeom>
        </p:spPr>
      </p:pic>
      <p:pic>
        <p:nvPicPr>
          <p:cNvPr id="11" name="Picture 10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5706DC7A-47D6-A4BB-0C2C-328051E89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281" y="97541"/>
            <a:ext cx="5487166" cy="3715268"/>
          </a:xfrm>
          <a:prstGeom prst="rect">
            <a:avLst/>
          </a:prstGeom>
        </p:spPr>
      </p:pic>
      <p:pic>
        <p:nvPicPr>
          <p:cNvPr id="13" name="Picture 12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2E0B6915-2D2B-1B3C-7E90-A527AAA18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9307" y="4167034"/>
            <a:ext cx="5287113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915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y background with white text&#10;&#10;AI-generated content may be incorrect.">
            <a:extLst>
              <a:ext uri="{FF2B5EF4-FFF2-40B4-BE49-F238E27FC236}">
                <a16:creationId xmlns:a16="http://schemas.microsoft.com/office/drawing/2014/main" id="{0F2DE0BB-0EB7-F7FE-8939-BF10647D4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" y="100227"/>
            <a:ext cx="7779031" cy="1225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F41300-7B3E-8E8C-5278-08A5380AD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" y="1510639"/>
            <a:ext cx="10669489" cy="362001"/>
          </a:xfrm>
          <a:prstGeom prst="rect">
            <a:avLst/>
          </a:prstGeom>
        </p:spPr>
      </p:pic>
      <p:pic>
        <p:nvPicPr>
          <p:cNvPr id="7" name="Picture 6" descr="A blue and white text&#10;&#10;AI-generated content may be incorrect.">
            <a:extLst>
              <a:ext uri="{FF2B5EF4-FFF2-40B4-BE49-F238E27FC236}">
                <a16:creationId xmlns:a16="http://schemas.microsoft.com/office/drawing/2014/main" id="{A7925741-D3A2-342B-56CF-018F92CA9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373" y="2057399"/>
            <a:ext cx="4711699" cy="1565627"/>
          </a:xfrm>
          <a:prstGeom prst="rect">
            <a:avLst/>
          </a:prstGeom>
        </p:spPr>
      </p:pic>
      <p:pic>
        <p:nvPicPr>
          <p:cNvPr id="9" name="Picture 8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1421D203-B508-F17B-5572-FD6261CDC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603" y="3800643"/>
            <a:ext cx="5195933" cy="2048161"/>
          </a:xfrm>
          <a:prstGeom prst="rect">
            <a:avLst/>
          </a:prstGeom>
        </p:spPr>
      </p:pic>
      <p:pic>
        <p:nvPicPr>
          <p:cNvPr id="13" name="Picture 12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9C154851-EFF1-DA25-46E9-38A551FD2B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1576" y="2108758"/>
            <a:ext cx="5853879" cy="391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72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3A4DB7A4-ACC0-EBAD-DFBB-067B4E895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48" y="140043"/>
            <a:ext cx="5347013" cy="3160941"/>
          </a:xfrm>
          <a:prstGeom prst="rect">
            <a:avLst/>
          </a:prstGeom>
        </p:spPr>
      </p:pic>
      <p:pic>
        <p:nvPicPr>
          <p:cNvPr id="5" name="Picture 4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F57A8981-A08B-622A-D8C9-17089B0A4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76" y="3429000"/>
            <a:ext cx="4554376" cy="3206587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A3C4608-3334-D136-1A91-6FD8D87AA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5008" y="140043"/>
            <a:ext cx="6357056" cy="2492393"/>
          </a:xfrm>
          <a:prstGeom prst="rect">
            <a:avLst/>
          </a:prstGeom>
        </p:spPr>
      </p:pic>
      <p:pic>
        <p:nvPicPr>
          <p:cNvPr id="9" name="Picture 8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5876A2CD-0173-E8F9-114D-705C9C3CC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7252" y="2907792"/>
            <a:ext cx="5690451" cy="372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188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14090070-57DE-ED91-E336-632D0AAD3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888" y="1344677"/>
            <a:ext cx="7030431" cy="3620005"/>
          </a:xfrm>
          <a:prstGeom prst="rect">
            <a:avLst/>
          </a:prstGeom>
        </p:spPr>
      </p:pic>
      <p:pic>
        <p:nvPicPr>
          <p:cNvPr id="5" name="Picture 4" descr="A pink square with black text&#10;&#10;AI-generated content may be incorrect.">
            <a:extLst>
              <a:ext uri="{FF2B5EF4-FFF2-40B4-BE49-F238E27FC236}">
                <a16:creationId xmlns:a16="http://schemas.microsoft.com/office/drawing/2014/main" id="{14147922-0D75-F90B-D483-F0202B551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54" y="1344677"/>
            <a:ext cx="2581635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53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FDC372F-E1E9-AFB3-F3F2-A8054F6A0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256" y="235977"/>
            <a:ext cx="8183880" cy="1775703"/>
          </a:xfrm>
          <a:prstGeom prst="rect">
            <a:avLst/>
          </a:prstGeom>
        </p:spPr>
      </p:pic>
      <p:pic>
        <p:nvPicPr>
          <p:cNvPr id="5" name="Picture 4" descr="A computer screen with text&#10;&#10;AI-generated content may be incorrect.">
            <a:extLst>
              <a:ext uri="{FF2B5EF4-FFF2-40B4-BE49-F238E27FC236}">
                <a16:creationId xmlns:a16="http://schemas.microsoft.com/office/drawing/2014/main" id="{BB8AB7AF-554E-64D2-8C2D-B6A6D1776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05" y="2152806"/>
            <a:ext cx="4611475" cy="1876687"/>
          </a:xfrm>
          <a:prstGeom prst="rect">
            <a:avLst/>
          </a:prstGeom>
        </p:spPr>
      </p:pic>
      <p:pic>
        <p:nvPicPr>
          <p:cNvPr id="7" name="Picture 6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9A4C2239-7C2A-B36A-56AA-0B2236E1D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05" y="4170619"/>
            <a:ext cx="5196692" cy="2200582"/>
          </a:xfrm>
          <a:prstGeom prst="rect">
            <a:avLst/>
          </a:prstGeom>
        </p:spPr>
      </p:pic>
      <p:pic>
        <p:nvPicPr>
          <p:cNvPr id="9" name="Picture 8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8EFB315-13EA-6B49-610F-69FC530D8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5821" y="2160898"/>
            <a:ext cx="4394846" cy="421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53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board with text and symbols&#10;&#10;AI-generated content may be incorrect.">
            <a:extLst>
              <a:ext uri="{FF2B5EF4-FFF2-40B4-BE49-F238E27FC236}">
                <a16:creationId xmlns:a16="http://schemas.microsoft.com/office/drawing/2014/main" id="{3194C459-3E75-8F78-2CC1-918665161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85" y="238030"/>
            <a:ext cx="3670279" cy="2633186"/>
          </a:xfrm>
          <a:prstGeom prst="rect">
            <a:avLst/>
          </a:prstGeom>
        </p:spPr>
      </p:pic>
      <p:pic>
        <p:nvPicPr>
          <p:cNvPr id="5" name="Picture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E5BD3A6A-4CF9-FF0E-B226-7968F3F97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18" y="3118104"/>
            <a:ext cx="4846183" cy="2633186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AB6BA90-8DE4-ABCE-DE67-15D507CBA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910" y="2906343"/>
            <a:ext cx="3027781" cy="2844947"/>
          </a:xfrm>
          <a:prstGeom prst="rect">
            <a:avLst/>
          </a:prstGeom>
        </p:spPr>
      </p:pic>
      <p:pic>
        <p:nvPicPr>
          <p:cNvPr id="9" name="Picture 8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AC1A0767-076F-7312-8A0A-149C46E2C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072" y="238030"/>
            <a:ext cx="3203820" cy="2477240"/>
          </a:xfrm>
          <a:prstGeom prst="rect">
            <a:avLst/>
          </a:prstGeom>
        </p:spPr>
      </p:pic>
      <p:pic>
        <p:nvPicPr>
          <p:cNvPr id="11" name="Picture 10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AD5F34C-6026-AED3-1D23-5E155B14D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6609" y="640350"/>
            <a:ext cx="3210373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74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arrow pointing to a black background&#10;&#10;AI-generated content may be incorrect.">
            <a:extLst>
              <a:ext uri="{FF2B5EF4-FFF2-40B4-BE49-F238E27FC236}">
                <a16:creationId xmlns:a16="http://schemas.microsoft.com/office/drawing/2014/main" id="{037F0293-C453-F674-976B-FB562A4B4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32" y="106541"/>
            <a:ext cx="9450119" cy="1981477"/>
          </a:xfrm>
          <a:prstGeom prst="rect">
            <a:avLst/>
          </a:prstGeom>
        </p:spPr>
      </p:pic>
      <p:pic>
        <p:nvPicPr>
          <p:cNvPr id="5" name="Picture 4" descr="A computer screen with text&#10;&#10;AI-generated content may be incorrect.">
            <a:extLst>
              <a:ext uri="{FF2B5EF4-FFF2-40B4-BE49-F238E27FC236}">
                <a16:creationId xmlns:a16="http://schemas.microsoft.com/office/drawing/2014/main" id="{F97F93D0-A833-C895-26CD-FBAE706EE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22" y="2477689"/>
            <a:ext cx="6506483" cy="2067213"/>
          </a:xfrm>
          <a:prstGeom prst="rect">
            <a:avLst/>
          </a:prstGeom>
        </p:spPr>
      </p:pic>
      <p:pic>
        <p:nvPicPr>
          <p:cNvPr id="7" name="Picture 6" descr="A blue line on a white background&#10;&#10;AI-generated content may be incorrect.">
            <a:extLst>
              <a:ext uri="{FF2B5EF4-FFF2-40B4-BE49-F238E27FC236}">
                <a16:creationId xmlns:a16="http://schemas.microsoft.com/office/drawing/2014/main" id="{2B6CC97A-7AEA-9DAB-A731-7FAFDC308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222" y="4737675"/>
            <a:ext cx="4010585" cy="8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39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text on a dark background&#10;&#10;AI-generated content may be incorrect.">
            <a:extLst>
              <a:ext uri="{FF2B5EF4-FFF2-40B4-BE49-F238E27FC236}">
                <a16:creationId xmlns:a16="http://schemas.microsoft.com/office/drawing/2014/main" id="{921B28FD-DB80-3C1E-7E63-4E21C7B97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49" y="198476"/>
            <a:ext cx="3955551" cy="1026013"/>
          </a:xfrm>
          <a:prstGeom prst="rect">
            <a:avLst/>
          </a:prstGeom>
        </p:spPr>
      </p:pic>
      <p:pic>
        <p:nvPicPr>
          <p:cNvPr id="5" name="Picture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68B66D1F-C89B-20D7-35CC-6F9671010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01" y="1419572"/>
            <a:ext cx="5111425" cy="2120529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D7EC409-B155-95D4-24AF-32F54A89E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44" y="109728"/>
            <a:ext cx="6138671" cy="2926080"/>
          </a:xfrm>
          <a:prstGeom prst="rect">
            <a:avLst/>
          </a:prstGeom>
        </p:spPr>
      </p:pic>
      <p:pic>
        <p:nvPicPr>
          <p:cNvPr id="9" name="Picture 8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DC36C378-7639-29B7-0B31-0FAB7E7350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01" y="4005072"/>
            <a:ext cx="5265526" cy="244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927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CE42844-00F0-2A21-8CBF-9ED21A875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4" y="380139"/>
            <a:ext cx="5285232" cy="1644454"/>
          </a:xfrm>
          <a:prstGeom prst="rect">
            <a:avLst/>
          </a:prstGeom>
        </p:spPr>
      </p:pic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32DC4ADA-4EC3-F3C1-2BC0-96BA5FD99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87" y="2295653"/>
            <a:ext cx="5830114" cy="3620005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1C049C0-955C-4F91-53FB-33C453703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8976" y="3429000"/>
            <a:ext cx="4696480" cy="2219635"/>
          </a:xfrm>
          <a:prstGeom prst="rect">
            <a:avLst/>
          </a:prstGeom>
        </p:spPr>
      </p:pic>
      <p:pic>
        <p:nvPicPr>
          <p:cNvPr id="9" name="Picture 8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C11C122-8160-915C-A363-C56F8C35F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7382" y="877509"/>
            <a:ext cx="5285232" cy="216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759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7C4FC106-4C5C-9682-2F28-4B7609B36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36" y="184711"/>
            <a:ext cx="5572903" cy="3781953"/>
          </a:xfrm>
          <a:prstGeom prst="rect">
            <a:avLst/>
          </a:prstGeom>
        </p:spPr>
      </p:pic>
      <p:pic>
        <p:nvPicPr>
          <p:cNvPr id="7" name="Picture 6" descr="A blue and white text&#10;&#10;AI-generated content may be incorrect.">
            <a:extLst>
              <a:ext uri="{FF2B5EF4-FFF2-40B4-BE49-F238E27FC236}">
                <a16:creationId xmlns:a16="http://schemas.microsoft.com/office/drawing/2014/main" id="{4068509E-346F-8C63-2313-9C533CAB8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98" y="4051541"/>
            <a:ext cx="5572903" cy="2349260"/>
          </a:xfrm>
          <a:prstGeom prst="rect">
            <a:avLst/>
          </a:prstGeom>
        </p:spPr>
      </p:pic>
      <p:pic>
        <p:nvPicPr>
          <p:cNvPr id="9" name="Picture 8" descr="A blue and white text on a dark background&#10;&#10;AI-generated content may be incorrect.">
            <a:extLst>
              <a:ext uri="{FF2B5EF4-FFF2-40B4-BE49-F238E27FC236}">
                <a16:creationId xmlns:a16="http://schemas.microsoft.com/office/drawing/2014/main" id="{2B7C4254-646B-E071-FAB7-7D74B7675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001" y="312616"/>
            <a:ext cx="6041201" cy="2648320"/>
          </a:xfrm>
          <a:prstGeom prst="rect">
            <a:avLst/>
          </a:prstGeom>
        </p:spPr>
      </p:pic>
      <p:pic>
        <p:nvPicPr>
          <p:cNvPr id="11" name="Picture 10" descr="A blue and white text on a dark background&#10;&#10;AI-generated content may be incorrect.">
            <a:extLst>
              <a:ext uri="{FF2B5EF4-FFF2-40B4-BE49-F238E27FC236}">
                <a16:creationId xmlns:a16="http://schemas.microsoft.com/office/drawing/2014/main" id="{19A13582-A663-0E85-B89A-63161F7351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944" y="3256905"/>
            <a:ext cx="6101958" cy="1280319"/>
          </a:xfrm>
          <a:prstGeom prst="rect">
            <a:avLst/>
          </a:prstGeom>
        </p:spPr>
      </p:pic>
      <p:pic>
        <p:nvPicPr>
          <p:cNvPr id="13" name="Picture 12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6DB70893-A4C7-D400-CA71-592BAB96A9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9014" y="4833194"/>
            <a:ext cx="5977373" cy="156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888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C523852-FB69-CE73-6C9F-442C34388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10" y="201168"/>
            <a:ext cx="11252938" cy="4888507"/>
          </a:xfrm>
          <a:prstGeom prst="rect">
            <a:avLst/>
          </a:prstGeom>
        </p:spPr>
      </p:pic>
      <p:pic>
        <p:nvPicPr>
          <p:cNvPr id="7" name="Picture 6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63FED1C0-4895-817A-E1CF-06DDE9585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62" y="5180251"/>
            <a:ext cx="6449325" cy="1476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1BF4BD-F970-2B90-CCD3-8BF5645A9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833" y="5272057"/>
            <a:ext cx="5168087" cy="4286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62F333-D275-4B48-C8E1-6326BCDBA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4833" y="6028922"/>
            <a:ext cx="5250105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97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web page&#10;&#10;AI-generated content may be incorrect.">
            <a:extLst>
              <a:ext uri="{FF2B5EF4-FFF2-40B4-BE49-F238E27FC236}">
                <a16:creationId xmlns:a16="http://schemas.microsoft.com/office/drawing/2014/main" id="{A3F995F8-29BF-B374-249B-629E6836F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03" y="100584"/>
            <a:ext cx="3087237" cy="5660136"/>
          </a:xfrm>
          <a:prstGeom prst="rect">
            <a:avLst/>
          </a:prstGeom>
        </p:spPr>
      </p:pic>
      <p:pic>
        <p:nvPicPr>
          <p:cNvPr id="9" name="Picture 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7553BA4-76E5-46DE-5708-8EFCBBA78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768" y="91440"/>
            <a:ext cx="3614758" cy="5660136"/>
          </a:xfrm>
          <a:prstGeom prst="rect">
            <a:avLst/>
          </a:prstGeom>
        </p:spPr>
      </p:pic>
      <p:pic>
        <p:nvPicPr>
          <p:cNvPr id="11" name="Picture 10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E916B47-A0C6-D5DA-2EF3-EA2C8D770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711" y="100584"/>
            <a:ext cx="4185745" cy="572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286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7CCDA485-AB76-2EBC-3DC4-6C295C2C9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73" y="176205"/>
            <a:ext cx="5811061" cy="4400718"/>
          </a:xfrm>
          <a:prstGeom prst="rect">
            <a:avLst/>
          </a:prstGeom>
        </p:spPr>
      </p:pic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1A2A3841-100A-2596-B016-F71C0FF0C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09" y="4695093"/>
            <a:ext cx="5820587" cy="2071467"/>
          </a:xfrm>
          <a:prstGeom prst="rect">
            <a:avLst/>
          </a:prstGeom>
        </p:spPr>
      </p:pic>
      <p:pic>
        <p:nvPicPr>
          <p:cNvPr id="9" name="Picture 8" descr="A blue and white text&#10;&#10;AI-generated content may be incorrect.">
            <a:extLst>
              <a:ext uri="{FF2B5EF4-FFF2-40B4-BE49-F238E27FC236}">
                <a16:creationId xmlns:a16="http://schemas.microsoft.com/office/drawing/2014/main" id="{6F8A41F1-F874-00BE-3F8F-F82C0CE91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976" y="176205"/>
            <a:ext cx="5264996" cy="3000794"/>
          </a:xfrm>
          <a:prstGeom prst="rect">
            <a:avLst/>
          </a:prstGeom>
        </p:spPr>
      </p:pic>
      <p:pic>
        <p:nvPicPr>
          <p:cNvPr id="11" name="Picture 10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E6CC7463-948F-B71A-E399-70C6B8F984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864" y="3429000"/>
            <a:ext cx="5687219" cy="30007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9E0054-948F-71BB-CB46-9BAF05BFF76C}"/>
              </a:ext>
            </a:extLst>
          </p:cNvPr>
          <p:cNvSpPr txBox="1"/>
          <p:nvPr/>
        </p:nvSpPr>
        <p:spPr>
          <a:xfrm>
            <a:off x="9308592" y="1389888"/>
            <a:ext cx="1517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ge</a:t>
            </a:r>
            <a:r>
              <a:rPr lang="en-US" dirty="0"/>
              <a:t>tter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744EB5-FAC0-173A-B728-1FEDFCFDAC33}"/>
              </a:ext>
            </a:extLst>
          </p:cNvPr>
          <p:cNvSpPr txBox="1"/>
          <p:nvPr/>
        </p:nvSpPr>
        <p:spPr>
          <a:xfrm>
            <a:off x="9653016" y="2283443"/>
            <a:ext cx="1517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Setter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9441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blue and white sign&#10;&#10;AI-generated content may be incorrect.">
            <a:extLst>
              <a:ext uri="{FF2B5EF4-FFF2-40B4-BE49-F238E27FC236}">
                <a16:creationId xmlns:a16="http://schemas.microsoft.com/office/drawing/2014/main" id="{9AF1AE0C-FFFA-1092-10DF-A591EB682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33" y="154492"/>
            <a:ext cx="5487166" cy="2781688"/>
          </a:xfrm>
          <a:prstGeom prst="rect">
            <a:avLst/>
          </a:prstGeom>
        </p:spPr>
      </p:pic>
      <p:pic>
        <p:nvPicPr>
          <p:cNvPr id="7" name="Picture 6" descr="A black background with text&#10;&#10;AI-generated content may be incorrect.">
            <a:extLst>
              <a:ext uri="{FF2B5EF4-FFF2-40B4-BE49-F238E27FC236}">
                <a16:creationId xmlns:a16="http://schemas.microsoft.com/office/drawing/2014/main" id="{1B0BC98F-8DE4-A71F-EBD3-E06991277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36" y="3086597"/>
            <a:ext cx="5370959" cy="13717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3690BE-AF7F-C272-7082-87AAA16DE901}"/>
              </a:ext>
            </a:extLst>
          </p:cNvPr>
          <p:cNvSpPr txBox="1"/>
          <p:nvPr/>
        </p:nvSpPr>
        <p:spPr>
          <a:xfrm>
            <a:off x="2487168" y="1665007"/>
            <a:ext cx="31165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For Inline styling only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Therefore, we don’t use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Style frequently</a:t>
            </a:r>
            <a:endParaRPr lang="en-IN" dirty="0"/>
          </a:p>
        </p:txBody>
      </p:sp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0185EF7-7275-E93A-71EE-4DD158E31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2870" y="154492"/>
            <a:ext cx="5766023" cy="4538929"/>
          </a:xfrm>
          <a:prstGeom prst="rect">
            <a:avLst/>
          </a:prstGeom>
        </p:spPr>
      </p:pic>
      <p:pic>
        <p:nvPicPr>
          <p:cNvPr id="12" name="Picture 11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BFF89F01-E2E3-CD4B-B437-CEE7704FB4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086" y="4693421"/>
            <a:ext cx="4627646" cy="1796541"/>
          </a:xfrm>
          <a:prstGeom prst="rect">
            <a:avLst/>
          </a:prstGeom>
        </p:spPr>
      </p:pic>
      <p:pic>
        <p:nvPicPr>
          <p:cNvPr id="14" name="Picture 13" descr="A black screen with yellow and orange text&#10;&#10;AI-generated content may be incorrect.">
            <a:extLst>
              <a:ext uri="{FF2B5EF4-FFF2-40B4-BE49-F238E27FC236}">
                <a16:creationId xmlns:a16="http://schemas.microsoft.com/office/drawing/2014/main" id="{6B2D232A-678E-8739-6A80-26D342D3F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6885" y="5039395"/>
            <a:ext cx="5792008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78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517FC511-A508-8567-64EA-A8107226D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35" y="96903"/>
            <a:ext cx="6287377" cy="6335009"/>
          </a:xfrm>
          <a:prstGeom prst="rect">
            <a:avLst/>
          </a:prstGeom>
        </p:spPr>
      </p:pic>
      <p:pic>
        <p:nvPicPr>
          <p:cNvPr id="7" name="Picture 6" descr="A blue background with white text&#10;&#10;AI-generated content may be incorrect.">
            <a:extLst>
              <a:ext uri="{FF2B5EF4-FFF2-40B4-BE49-F238E27FC236}">
                <a16:creationId xmlns:a16="http://schemas.microsoft.com/office/drawing/2014/main" id="{F3241BF8-ACEF-9507-D55C-3FE4999C9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960" y="209823"/>
            <a:ext cx="5345523" cy="2094465"/>
          </a:xfrm>
          <a:prstGeom prst="rect">
            <a:avLst/>
          </a:prstGeom>
        </p:spPr>
      </p:pic>
      <p:pic>
        <p:nvPicPr>
          <p:cNvPr id="11" name="Picture 10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11D256B0-64E2-ADE1-EEAF-B5572A0EE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423" y="2505456"/>
            <a:ext cx="5268060" cy="393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051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67B1BFB-A329-E964-669F-643CE0906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91" y="261559"/>
            <a:ext cx="5420481" cy="5420481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8DFA29A-186A-F6A5-D91C-35DFC436C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263" y="147179"/>
            <a:ext cx="6144482" cy="569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606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49627D89-6FE8-FFEC-ABD0-2AF20289C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93" y="262674"/>
            <a:ext cx="5849166" cy="5820587"/>
          </a:xfrm>
          <a:prstGeom prst="rect">
            <a:avLst/>
          </a:prstGeom>
        </p:spPr>
      </p:pic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289113F6-A126-BF09-D19B-688F2A5A7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641" y="262674"/>
            <a:ext cx="5180566" cy="332177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4157E4C-081C-589C-B75F-1FA05A74E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499" y="3767932"/>
            <a:ext cx="5010849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86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299</TotalTime>
  <Words>15</Words>
  <Application>Microsoft Office PowerPoint</Application>
  <PresentationFormat>Widescreen</PresentationFormat>
  <Paragraphs>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Century Gothic</vt:lpstr>
      <vt:lpstr>Wingdings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abhishek kumar prajapati</dc:creator>
  <cp:lastModifiedBy>abhishek kumar prajapati</cp:lastModifiedBy>
  <cp:revision>3</cp:revision>
  <dcterms:created xsi:type="dcterms:W3CDTF">2025-12-28T02:43:52Z</dcterms:created>
  <dcterms:modified xsi:type="dcterms:W3CDTF">2025-12-30T05:10:02Z</dcterms:modified>
</cp:coreProperties>
</file>